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146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37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22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35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32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3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0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22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7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5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42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F46B-1291-9241-9775-0333BCF58FCA}" type="datetimeFigureOut">
              <a:rPr lang="es-CL" smtClean="0"/>
              <a:t>04-08-21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D375-0CDD-4145-B294-094D7AD6F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57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4C9F4A-014B-2B4E-A10E-A67AC1B0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21" y="-37649"/>
            <a:ext cx="9312441" cy="69332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ED94575-6B60-6B49-A6A3-29DC16F4577C}"/>
              </a:ext>
            </a:extLst>
          </p:cNvPr>
          <p:cNvSpPr txBox="1"/>
          <p:nvPr/>
        </p:nvSpPr>
        <p:spPr>
          <a:xfrm>
            <a:off x="336885" y="2045369"/>
            <a:ext cx="601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</a:rPr>
              <a:t>TITULO EDITABLE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194E2D-3E2D-CD49-9881-9E538EB63D88}"/>
              </a:ext>
            </a:extLst>
          </p:cNvPr>
          <p:cNvSpPr txBox="1"/>
          <p:nvPr/>
        </p:nvSpPr>
        <p:spPr>
          <a:xfrm>
            <a:off x="348917" y="3484149"/>
            <a:ext cx="601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</a:rPr>
              <a:t>Nombre Relator/a</a:t>
            </a:r>
          </a:p>
        </p:txBody>
      </p:sp>
    </p:spTree>
    <p:extLst>
      <p:ext uri="{BB962C8B-B14F-4D97-AF65-F5344CB8AC3E}">
        <p14:creationId xmlns:p14="http://schemas.microsoft.com/office/powerpoint/2010/main" val="393770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552DCDD-9B5D-8A44-A350-F2744169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21" y="990"/>
            <a:ext cx="9177653" cy="68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510CB3-7172-A64D-BDBD-041379C0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21" y="990"/>
            <a:ext cx="9177653" cy="68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4E0F6-E7A6-164B-B698-9B76988D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21" y="990"/>
            <a:ext cx="9177653" cy="68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537DDA-A852-FA47-BAFB-99C21E02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21" y="990"/>
            <a:ext cx="9177653" cy="68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6</Words>
  <Application>Microsoft Macintosh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</cp:revision>
  <dcterms:created xsi:type="dcterms:W3CDTF">2021-08-03T19:15:48Z</dcterms:created>
  <dcterms:modified xsi:type="dcterms:W3CDTF">2021-08-04T13:37:33Z</dcterms:modified>
</cp:coreProperties>
</file>